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75" r:id="rId6"/>
    <p:sldId id="260" r:id="rId7"/>
    <p:sldId id="271" r:id="rId8"/>
    <p:sldId id="272" r:id="rId9"/>
    <p:sldId id="273" r:id="rId10"/>
    <p:sldId id="274" r:id="rId11"/>
    <p:sldId id="262" r:id="rId12"/>
    <p:sldId id="270" r:id="rId13"/>
    <p:sldId id="263" r:id="rId14"/>
    <p:sldId id="266" r:id="rId15"/>
    <p:sldId id="267" r:id="rId16"/>
    <p:sldId id="264" r:id="rId17"/>
    <p:sldId id="268" r:id="rId18"/>
    <p:sldId id="269" r:id="rId19"/>
    <p:sldId id="276" r:id="rId20"/>
    <p:sldId id="2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37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0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DDED-E48F-4F0B-BEE0-5E6CF87FB38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428E6-13AB-479A-9F0A-40AE32A21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8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DDED-E48F-4F0B-BEE0-5E6CF87FB38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428E6-13AB-479A-9F0A-40AE32A21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68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DDED-E48F-4F0B-BEE0-5E6CF87FB38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428E6-13AB-479A-9F0A-40AE32A21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4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DDED-E48F-4F0B-BEE0-5E6CF87FB38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428E6-13AB-479A-9F0A-40AE32A21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47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DDED-E48F-4F0B-BEE0-5E6CF87FB38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428E6-13AB-479A-9F0A-40AE32A21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71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DDED-E48F-4F0B-BEE0-5E6CF87FB38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428E6-13AB-479A-9F0A-40AE32A21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0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DDED-E48F-4F0B-BEE0-5E6CF87FB38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428E6-13AB-479A-9F0A-40AE32A21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5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DDED-E48F-4F0B-BEE0-5E6CF87FB38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428E6-13AB-479A-9F0A-40AE32A21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96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DDED-E48F-4F0B-BEE0-5E6CF87FB38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428E6-13AB-479A-9F0A-40AE32A21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60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DDED-E48F-4F0B-BEE0-5E6CF87FB38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428E6-13AB-479A-9F0A-40AE32A21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91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DDED-E48F-4F0B-BEE0-5E6CF87FB38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428E6-13AB-479A-9F0A-40AE32A21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11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BDDED-E48F-4F0B-BEE0-5E6CF87FB38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428E6-13AB-479A-9F0A-40AE32A21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31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 /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 /><Relationship Id="rId2" Type="http://schemas.openxmlformats.org/officeDocument/2006/relationships/image" Target="../media/image15.jp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 /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4.pn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 /><Relationship Id="rId2" Type="http://schemas.openxmlformats.org/officeDocument/2006/relationships/image" Target="../media/image4.jp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1122" y="2828835"/>
            <a:ext cx="5309755" cy="120032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INTERN LIFE</a:t>
            </a:r>
          </a:p>
        </p:txBody>
      </p:sp>
    </p:spTree>
    <p:extLst>
      <p:ext uri="{BB962C8B-B14F-4D97-AF65-F5344CB8AC3E}">
        <p14:creationId xmlns:p14="http://schemas.microsoft.com/office/powerpoint/2010/main" val="1959608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BA47F6-0FE7-4F49-A45C-507D2349A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0189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74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76503" y="2845480"/>
            <a:ext cx="5817179" cy="92333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Condensed" panose="020B0502040204020203" pitchFamily="34" charset="0"/>
                <a:ea typeface="Microsoft YaHei Light" panose="020B0502040204020203" pitchFamily="34" charset="-122"/>
              </a:rPr>
              <a:t>Ergonomic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7975887" y="2739065"/>
            <a:ext cx="181840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4776" r="26389"/>
          <a:stretch/>
        </p:blipFill>
        <p:spPr>
          <a:xfrm>
            <a:off x="0" y="0"/>
            <a:ext cx="5379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39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.fbkk5-4.fna.fbcdn.net/v/t1.15752-9/67417624_475717779654208_746747001474908160_n.jpg?_nc_cat=103&amp;_nc_oc=AQlILORopcCD5F_3U33YtZQH7olOCBgdUPJIOLpjcAZ7etGeTbPk_r7fRyE8wEqV_ySiPv3HU5iK7NjTpwNsljpm&amp;_nc_ht=scontent.fbkk5-4.fna&amp;oh=0c66616d64d8a414dc360120f12e3d9a&amp;oe=5DDE6832">
            <a:extLst>
              <a:ext uri="{FF2B5EF4-FFF2-40B4-BE49-F238E27FC236}">
                <a16:creationId xmlns:a16="http://schemas.microsoft.com/office/drawing/2014/main" id="{22105E59-9290-4E4E-BD5F-34D89D3FF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48" y="695258"/>
            <a:ext cx="4401062" cy="559457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.fbkk5-7.fna.fbcdn.net/v/t1.15752-9/67331013_485390145362765_1985650736280633344_n.jpg?_nc_cat=108&amp;_nc_oc=AQmheCv1FAbnbKBn6vb34LBgotWVFwFR2vtLPgblcYGQoGOECaxpyRcfupdjN2Zl9at4RkWaRdYQeFgGV6u4tNJH&amp;_nc_ht=scontent.fbkk5-7.fna&amp;oh=7645c1fb154c7c84cf9df2f73d4638a1&amp;oe=5DA9BD4E">
            <a:extLst>
              <a:ext uri="{FF2B5EF4-FFF2-40B4-BE49-F238E27FC236}">
                <a16:creationId xmlns:a16="http://schemas.microsoft.com/office/drawing/2014/main" id="{B03334D3-241B-4E0A-9D59-89A2B85D1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90" y="695258"/>
            <a:ext cx="5261746" cy="559457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58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4865" y="3040789"/>
            <a:ext cx="5817179" cy="92333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Condensed" panose="020B0502040204020203" pitchFamily="34" charset="0"/>
                <a:ea typeface="Microsoft YaHei Light" panose="020B0502040204020203" pitchFamily="34" charset="-122"/>
              </a:rPr>
              <a:t>Acronyms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7514249" y="2934374"/>
            <a:ext cx="181840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980880" y="980880"/>
            <a:ext cx="6858002" cy="489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54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8" y="862445"/>
            <a:ext cx="5714999" cy="57149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60" y="862445"/>
            <a:ext cx="5714999" cy="57149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445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516" y="394855"/>
            <a:ext cx="6161809" cy="616180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0609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erson Using Macbook Pro on Brown Wooden Des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15"/>
          <a:stretch/>
        </p:blipFill>
        <p:spPr bwMode="auto">
          <a:xfrm>
            <a:off x="6040293" y="3467076"/>
            <a:ext cx="6151707" cy="338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899" y="2765581"/>
            <a:ext cx="5817179" cy="17543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Condensed" panose="020B0502040204020203" pitchFamily="34" charset="0"/>
                <a:ea typeface="Microsoft YaHei Light" panose="020B0502040204020203" pitchFamily="34" charset="-122"/>
              </a:rPr>
              <a:t>A company that cares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079283" y="2659166"/>
            <a:ext cx="181840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Three Women and Two Men Watching on Laptop Computer on T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293" y="0"/>
            <a:ext cx="6151707" cy="410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085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105" y="338814"/>
            <a:ext cx="4857750" cy="608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08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627" y="507136"/>
            <a:ext cx="5825836" cy="5825836"/>
          </a:xfrm>
        </p:spPr>
      </p:pic>
    </p:spTree>
    <p:extLst>
      <p:ext uri="{BB962C8B-B14F-4D97-AF65-F5344CB8AC3E}">
        <p14:creationId xmlns:p14="http://schemas.microsoft.com/office/powerpoint/2010/main" val="1207228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0FC74A-F682-410A-A0FB-859536D6D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98" y="148483"/>
            <a:ext cx="4838702" cy="6530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D009A6-840C-453D-BE18-21B6EC74B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1" y="148483"/>
            <a:ext cx="4762501" cy="3175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EF7EF9-8A6E-4058-926F-C5D4F3193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2" y="3375273"/>
            <a:ext cx="47625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49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085" y="314235"/>
            <a:ext cx="5309755" cy="132343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Condensed" panose="020B0502040204020203" pitchFamily="34" charset="0"/>
                <a:ea typeface="Microsoft YaHei Light" panose="020B0502040204020203" pitchFamily="34" charset="-122"/>
              </a:rPr>
              <a:t>meme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8085" y="2207202"/>
            <a:ext cx="9755334" cy="2062103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373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Microsoft YaHei Light" panose="020B0502040204020203" pitchFamily="34" charset="-122"/>
              </a:rPr>
              <a:t>n. [meem]</a:t>
            </a:r>
          </a:p>
          <a:p>
            <a:r>
              <a:rPr lang="en-US" sz="3200" b="1" dirty="0">
                <a:solidFill>
                  <a:srgbClr val="7373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Microsoft YaHei Light" panose="020B0502040204020203" pitchFamily="34" charset="-122"/>
              </a:rPr>
              <a:t>An image, video, or piece of text, typically humorous in nature, that is copied and spread rapidly by Internet users, often with slight variations.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975" y="2248765"/>
            <a:ext cx="5143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84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what is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38" y="1067679"/>
            <a:ext cx="9745573" cy="480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590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8931" y="2704143"/>
            <a:ext cx="5817179" cy="17543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Condensed" panose="020B0502040204020203" pitchFamily="34" charset="0"/>
                <a:ea typeface="Microsoft YaHei Light" panose="020B0502040204020203" pitchFamily="34" charset="-122"/>
              </a:rPr>
              <a:t>Brand awareness </a:t>
            </a:r>
          </a:p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Condensed" panose="020B0502040204020203" pitchFamily="34" charset="0"/>
                <a:ea typeface="Microsoft YaHei Light" panose="020B0502040204020203" pitchFamily="34" charset="-122"/>
              </a:rPr>
              <a:t>of ExxonMobil</a:t>
            </a:r>
          </a:p>
        </p:txBody>
      </p:sp>
      <p:pic>
        <p:nvPicPr>
          <p:cNvPr id="1026" name="Picture 2" descr="Stained Glass High-rise Buil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536" y="0"/>
            <a:ext cx="4575464" cy="686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2458315" y="2597728"/>
            <a:ext cx="181840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57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51" y="1299293"/>
            <a:ext cx="4714875" cy="46958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514" y="1299293"/>
            <a:ext cx="4864241" cy="46958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357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06E2-F6B8-48B6-97D1-05F6DD32C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1CAF1-40EF-4CFE-A483-FABB2167E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90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8173" y="2987523"/>
            <a:ext cx="5817179" cy="92333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Condensed" panose="020B0502040204020203" pitchFamily="34" charset="0"/>
                <a:ea typeface="Microsoft YaHei Light" panose="020B0502040204020203" pitchFamily="34" charset="-122"/>
              </a:rPr>
              <a:t>Safety first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137557" y="2881108"/>
            <a:ext cx="181840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0CC096C-182F-42E0-8463-CCE56BB42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06"/>
          <a:stretch/>
        </p:blipFill>
        <p:spPr>
          <a:xfrm>
            <a:off x="8376882" y="0"/>
            <a:ext cx="3903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26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content.fbkk5-5.fna.fbcdn.net/v/t1.15752-9/67559685_472288733603449_2402075556821598208_n.jpg?_nc_cat=104&amp;_nc_oc=AQnnK12zPPhbgfQVzRNp2kZM1TCJ2rql8g2ttybLdtCcym882WlhAYqNJ-5m1OVrzkgl9lVKUkaU5xGLgHCFhYLn&amp;_nc_ht=scontent.fbkk5-5.fna&amp;oh=d21cc6efd5499998e3bb3bbe4b0774d4&amp;oe=5DE27946">
            <a:extLst>
              <a:ext uri="{FF2B5EF4-FFF2-40B4-BE49-F238E27FC236}">
                <a16:creationId xmlns:a16="http://schemas.microsoft.com/office/drawing/2014/main" id="{27551F7F-0753-4A97-B5E2-36400177E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03" y="361442"/>
            <a:ext cx="11282393" cy="634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999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076ADE-23A8-42BE-BF26-16A92A6FD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322" y="806122"/>
            <a:ext cx="9333356" cy="524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1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content.fbkk5-3.fna.fbcdn.net/v/t1.15752-9/67623351_621505064925271_7368517451467718656_n.jpg?_nc_cat=105&amp;_nc_oc=AQlYN-4-5H6PHv03EJwEf7K--dTkRmgo1YjGF2nZGxU9q-DN8KMyLgRh8x_aZooOxzQiUmu7RyIBB5nr4HmFv0Sz&amp;_nc_ht=scontent.fbkk5-3.fna&amp;oh=06ce2de58bce0f4a315421a23a02957f&amp;oe=5DDE2218">
            <a:extLst>
              <a:ext uri="{FF2B5EF4-FFF2-40B4-BE49-F238E27FC236}">
                <a16:creationId xmlns:a16="http://schemas.microsoft.com/office/drawing/2014/main" id="{B7D22315-D5CC-4772-910F-11E1E9208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61" y="494606"/>
            <a:ext cx="9639678" cy="541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9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50</Words>
  <Application>Microsoft Office PowerPoint</Application>
  <PresentationFormat>Widescreen</PresentationFormat>
  <Paragraphs>10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ExxonMobil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Weerawatpruchya, Weeya</dc:creator>
  <cp:lastModifiedBy>Unknown User</cp:lastModifiedBy>
  <cp:revision>12</cp:revision>
  <dcterms:created xsi:type="dcterms:W3CDTF">2019-07-30T07:10:33Z</dcterms:created>
  <dcterms:modified xsi:type="dcterms:W3CDTF">2019-07-31T01:48:00Z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2003933332</vt:i4>
  </property>
  <property fmtid="{D5CDD505-2E9C-101B-9397-08002B2CF9AE}" pid="3" name="_NewReviewCycle">
    <vt:lpwstr/>
  </property>
  <property fmtid="{D5CDD505-2E9C-101B-9397-08002B2CF9AE}" pid="4" name="_EmailSubject">
    <vt:lpwstr>meme</vt:lpwstr>
  </property>
  <property fmtid="{D5CDD505-2E9C-101B-9397-08002B2CF9AE}" pid="5" name="_AuthorEmail">
    <vt:lpwstr>weeya.weerawatpruchya@exxonmobil.com</vt:lpwstr>
  </property>
  <property fmtid="{D5CDD505-2E9C-101B-9397-08002B2CF9AE}" pid="6" name="_AuthorEmailDisplayName">
    <vt:lpwstr>Weerawatpruchya, Weeya</vt:lpwstr>
  </property>
</Properties>
</file>